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95F2498-C5BA-406C-968D-1CD9D156C260}" type="datetimeFigureOut">
              <a:rPr lang="sk-SK" smtClean="0"/>
              <a:pPr/>
              <a:t>12.10.2012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66444B1-41D5-4DBF-9C03-8FC0F1CD288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/>
          <a:lstStyle/>
          <a:p>
            <a:r>
              <a:rPr lang="sk-SK" dirty="0" smtClean="0"/>
              <a:t>Naša </a:t>
            </a:r>
            <a:r>
              <a:rPr lang="sk-SK" dirty="0" smtClean="0"/>
              <a:t>MATERSKÁ ŠKOLA</a:t>
            </a:r>
            <a:r>
              <a:rPr lang="sk-SK" dirty="0" smtClean="0"/>
              <a:t>.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3357586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Vlado\Desktop\fotky škôlka\SAM_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7583507" cy="42528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dirty="0" smtClean="0">
                <a:hlinkClick r:id="rId2" action="ppaction://hlinksldjump" highlightClick="1"/>
              </a:rPr>
              <a:t> Šatňa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>
                <a:hlinkClick r:id="rId2" action="ppaction://hlinksldjump" highlightClick="1"/>
              </a:rPr>
              <a:t>Trieda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>
                <a:hlinkClick r:id="rId2" action="ppaction://hlinksldjump" highlightClick="1"/>
              </a:rPr>
              <a:t>Spálňa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>
                <a:hlinkClick r:id="rId2" action="ppaction://hlinksldjump" highlightClick="1"/>
              </a:rPr>
              <a:t>Jedáleň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>
                <a:hlinkClick r:id="rId2" action="ppaction://hlinksldjump" highlightClick="1"/>
              </a:rPr>
              <a:t>Kúpeľňa</a:t>
            </a:r>
          </a:p>
          <a:p>
            <a:pPr>
              <a:buFont typeface="Wingdings" pitchFamily="2" charset="2"/>
              <a:buChar char="q"/>
            </a:pPr>
            <a:r>
              <a:rPr lang="sk-SK" dirty="0" smtClean="0">
                <a:hlinkClick r:id="rId2" action="ppaction://hlinksldjump" highlightClick="1"/>
              </a:rPr>
              <a:t>Naše deti</a:t>
            </a:r>
          </a:p>
          <a:p>
            <a:pPr>
              <a:buNone/>
            </a:pPr>
            <a:endParaRPr lang="sk-SK" dirty="0" smtClean="0">
              <a:hlinkClick r:id="rId2" action="ppaction://hlinksldjump" highlightClick="1"/>
            </a:endParaRPr>
          </a:p>
          <a:p>
            <a:pPr>
              <a:buNone/>
            </a:pPr>
            <a:endParaRPr lang="sk-SK" dirty="0" smtClean="0">
              <a:hlinkClick r:id="rId2" action="ppaction://hlinksldjump" highlightClick="1"/>
            </a:endParaRPr>
          </a:p>
          <a:p>
            <a:endParaRPr lang="sk-SK" dirty="0">
              <a:hlinkClick r:id="rId2" action="ppaction://hlinksldjump" highlightClick="1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trieda</a:t>
            </a:r>
            <a:endParaRPr lang="sk-SK" dirty="0"/>
          </a:p>
        </p:txBody>
      </p:sp>
      <p:pic>
        <p:nvPicPr>
          <p:cNvPr id="3074" name="Picture 2" descr="C:\Users\Vlado\Desktop\fotky škôlka\SAM_0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43050"/>
            <a:ext cx="4191000" cy="4500594"/>
          </a:xfrm>
          <a:prstGeom prst="rect">
            <a:avLst/>
          </a:prstGeom>
          <a:noFill/>
        </p:spPr>
      </p:pic>
      <p:pic>
        <p:nvPicPr>
          <p:cNvPr id="3075" name="Picture 3" descr="C:\Users\Vlado\Desktop\fotky škôlka\SAM_0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43050"/>
            <a:ext cx="4129118" cy="450059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Šatňa </a:t>
            </a:r>
            <a:endParaRPr lang="sk-SK" dirty="0"/>
          </a:p>
        </p:txBody>
      </p:sp>
      <p:pic>
        <p:nvPicPr>
          <p:cNvPr id="2050" name="Picture 2" descr="C:\Users\Vlado\Desktop\fotky škôlka\SAM_01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sp>
        <p:nvSpPr>
          <p:cNvPr id="7" name="Zástupný symbol obsah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spálňa</a:t>
            </a:r>
            <a:endParaRPr lang="sk-SK" dirty="0"/>
          </a:p>
        </p:txBody>
      </p:sp>
      <p:pic>
        <p:nvPicPr>
          <p:cNvPr id="4098" name="Picture 2" descr="C:\Users\Vlado\Desktop\fotky škôlka\SAM_0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358114" cy="492922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jedáleň</a:t>
            </a:r>
            <a:endParaRPr lang="sk-SK" dirty="0"/>
          </a:p>
        </p:txBody>
      </p:sp>
      <p:pic>
        <p:nvPicPr>
          <p:cNvPr id="5122" name="Picture 2" descr="C:\Users\Vlado\Desktop\fotky škôlka\SAM_0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54163"/>
            <a:ext cx="7286676" cy="46609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kúpeľňa</a:t>
            </a:r>
            <a:endParaRPr lang="sk-SK" dirty="0"/>
          </a:p>
        </p:txBody>
      </p:sp>
      <p:pic>
        <p:nvPicPr>
          <p:cNvPr id="6146" name="Picture 2" descr="C:\Users\Vlado\Desktop\fotky škôlka\SAM_0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49"/>
            <a:ext cx="7643866" cy="464347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Naše deti</a:t>
            </a:r>
            <a:endParaRPr lang="sk-SK" dirty="0"/>
          </a:p>
        </p:txBody>
      </p:sp>
      <p:pic>
        <p:nvPicPr>
          <p:cNvPr id="7170" name="Picture 2" descr="C:\Users\Vlado\Desktop\fotky škôlka\SAM_0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54162"/>
            <a:ext cx="7429552" cy="487523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</TotalTime>
  <Words>20</Words>
  <Application>Microsoft Office PowerPoint</Application>
  <PresentationFormat>Prezentácia na obrazovke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Cestovanie</vt:lpstr>
      <vt:lpstr>Naša MATERSKÁ ŠKOLA. </vt:lpstr>
      <vt:lpstr>Obsah </vt:lpstr>
      <vt:lpstr>trieda</vt:lpstr>
      <vt:lpstr>Šatňa </vt:lpstr>
      <vt:lpstr>spálňa</vt:lpstr>
      <vt:lpstr>jedáleň</vt:lpstr>
      <vt:lpstr>kúpeľňa</vt:lpstr>
      <vt:lpstr>Naše deti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Naša škôlka. </dc:title>
  <dc:creator>Vlado</dc:creator>
  <cp:lastModifiedBy>Metodicko-pedagogické centrum</cp:lastModifiedBy>
  <cp:revision>9</cp:revision>
  <dcterms:created xsi:type="dcterms:W3CDTF">2011-03-28T19:07:13Z</dcterms:created>
  <dcterms:modified xsi:type="dcterms:W3CDTF">2012-10-12T08:48:19Z</dcterms:modified>
</cp:coreProperties>
</file>